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3716000" cy="13716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5D7"/>
    <a:srgbClr val="B3BC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200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B7556C-6C97-4A38-B6B7-D8051CDC5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716000" cy="13716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6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2244726"/>
            <a:ext cx="10287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3" y="914400"/>
            <a:ext cx="4423767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1088" y="1974853"/>
            <a:ext cx="6943725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3" y="4114800"/>
            <a:ext cx="4423767" cy="7623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1648-7584-4AEA-8C77-7809A781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EACA-EA18-4330-8E00-A6EE638C5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41BCD-3A1F-4F81-8567-C86538D04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CD319-65C0-4D9E-8CC8-C9F4B7BA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F69DE-49A0-40DA-9375-B38039E4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ADCBC-3C3A-4256-87D5-D0D9AF50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1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9Slide.vn - 2019">
            <a:extLst>
              <a:ext uri="{FF2B5EF4-FFF2-40B4-BE49-F238E27FC236}">
                <a16:creationId xmlns:a16="http://schemas.microsoft.com/office/drawing/2014/main" id="{744BAFA7-C2BC-4266-890E-458BE3BC7F20}"/>
              </a:ext>
            </a:extLst>
          </p:cNvPr>
          <p:cNvSpPr txBox="1"/>
          <p:nvPr userDrawn="1"/>
        </p:nvSpPr>
        <p:spPr>
          <a:xfrm>
            <a:off x="0" y="-758398"/>
            <a:ext cx="13716000" cy="41549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700">
                <a:solidFill>
                  <a:srgbClr val="C3C3C3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CB0E7E-7BDA-4369-B06E-95E5B313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DE87-7D95-4722-9EE5-248D158C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A038-BC78-4ECC-BEFF-CCB515E4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82BF-0427-4976-A3CF-06DEB4E403C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CDB14-4F91-4B5C-8ACA-1B5E7E69B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0118F-80C4-4861-A4D3-A50D382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4CA0-5B81-424A-A192-CDB313519F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D51644-545E-44E3-BC6E-2AD8AC8B2625}"/>
              </a:ext>
            </a:extLst>
          </p:cNvPr>
          <p:cNvSpPr/>
          <p:nvPr/>
        </p:nvSpPr>
        <p:spPr>
          <a:xfrm>
            <a:off x="-26060400" y="-26060399"/>
            <a:ext cx="444399" cy="7900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B1CA3B-4E43-438A-9AA3-C4D817313CF4}"/>
              </a:ext>
            </a:extLst>
          </p:cNvPr>
          <p:cNvSpPr/>
          <p:nvPr/>
        </p:nvSpPr>
        <p:spPr>
          <a:xfrm>
            <a:off x="39332003" y="-26060399"/>
            <a:ext cx="444399" cy="7900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004496-AE44-4F53-BEA8-30179F68F210}"/>
              </a:ext>
            </a:extLst>
          </p:cNvPr>
          <p:cNvSpPr/>
          <p:nvPr/>
        </p:nvSpPr>
        <p:spPr>
          <a:xfrm>
            <a:off x="39332003" y="38986361"/>
            <a:ext cx="444399" cy="7900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C10C7B-BAE9-4433-8761-500EAC3C28A0}"/>
              </a:ext>
            </a:extLst>
          </p:cNvPr>
          <p:cNvSpPr/>
          <p:nvPr/>
        </p:nvSpPr>
        <p:spPr>
          <a:xfrm>
            <a:off x="-26060400" y="38986361"/>
            <a:ext cx="444399" cy="7900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>
            <p:custDataLst>
              <p:tags r:id="rId8"/>
            </p:custDataLst>
          </p:nvPr>
        </p:nvGrpSpPr>
        <p:grpSpPr>
          <a:xfrm>
            <a:off x="-2477363" y="-4448445"/>
            <a:ext cx="18670725" cy="22568646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6084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B5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Slide.vn">
            <a:extLst>
              <a:ext uri="{FF2B5EF4-FFF2-40B4-BE49-F238E27FC236}">
                <a16:creationId xmlns:a16="http://schemas.microsoft.com/office/drawing/2014/main" id="{E58584B0-BE3A-4752-8413-4B3443692BE2}"/>
              </a:ext>
            </a:extLst>
          </p:cNvPr>
          <p:cNvPicPr>
            <a:picLocks noSel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65197" y="1102283"/>
            <a:ext cx="12985605" cy="12613717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B8407F13-2DEF-4D57-89DD-69F233133D78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12079224"/>
            <a:ext cx="3091688" cy="1636776"/>
          </a:xfrm>
          <a:prstGeom prst="rect">
            <a:avLst/>
          </a:prstGeom>
        </p:spPr>
      </p:pic>
      <p:sp>
        <p:nvSpPr>
          <p:cNvPr id="2" name="9Slide.vn">
            <a:extLst>
              <a:ext uri="{FF2B5EF4-FFF2-40B4-BE49-F238E27FC236}">
                <a16:creationId xmlns:a16="http://schemas.microsoft.com/office/drawing/2014/main" id="{877F410A-6A05-44FE-A17C-E8124114D9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3587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B5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9Slide.vn">
            <a:extLst>
              <a:ext uri="{FF2B5EF4-FFF2-40B4-BE49-F238E27FC236}">
                <a16:creationId xmlns:a16="http://schemas.microsoft.com/office/drawing/2014/main" id="{7C7FB066-7C9A-4AD0-BCA8-A0FB3B0885CF}"/>
              </a:ext>
            </a:extLst>
          </p:cNvPr>
          <p:cNvPicPr>
            <a:picLocks noSel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68161" y="1108379"/>
            <a:ext cx="11979678" cy="12607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DDDC6E-2CD9-45E2-BE79-EC31BE923D2F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12079224"/>
            <a:ext cx="3091688" cy="1636776"/>
          </a:xfrm>
          <a:prstGeom prst="rect">
            <a:avLst/>
          </a:prstGeom>
        </p:spPr>
      </p:pic>
      <p:sp>
        <p:nvSpPr>
          <p:cNvPr id="14" name="9Slide.vn">
            <a:extLst>
              <a:ext uri="{FF2B5EF4-FFF2-40B4-BE49-F238E27FC236}">
                <a16:creationId xmlns:a16="http://schemas.microsoft.com/office/drawing/2014/main" id="{321C188B-8AB1-45CA-AC94-83F0528FF3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5292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Blank">
  <a:themeElements>
    <a:clrScheme name="9Slide - 2019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sz="170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7347C0DE-6F4D-42D3-B391-F84F14ECBC5A}" vid="{28287419-C97E-4917-87F0-2D8B560A61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41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#9Slide02 Noi dung dai</vt:lpstr>
      <vt:lpstr>#9Slide02 Tieu de dai</vt:lpstr>
      <vt:lpstr>Arial</vt:lpstr>
      <vt:lpstr>Blank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9Slide</dc:creator>
  <dc:description>9Slide.vn</dc:description>
  <cp:lastModifiedBy>9Slide</cp:lastModifiedBy>
  <cp:revision>21</cp:revision>
  <dcterms:created xsi:type="dcterms:W3CDTF">2020-03-22T05:19:18Z</dcterms:created>
  <dcterms:modified xsi:type="dcterms:W3CDTF">2020-03-22T06:03:41Z</dcterms:modified>
  <cp:category>9Slide.vn</cp:category>
</cp:coreProperties>
</file>